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3"/>
  </p:notesMasterIdLst>
  <p:sldIdLst>
    <p:sldId id="256" r:id="rId2"/>
    <p:sldId id="269" r:id="rId3"/>
    <p:sldId id="259" r:id="rId4"/>
    <p:sldId id="284" r:id="rId5"/>
    <p:sldId id="270" r:id="rId6"/>
    <p:sldId id="285" r:id="rId7"/>
    <p:sldId id="260" r:id="rId8"/>
    <p:sldId id="276" r:id="rId9"/>
    <p:sldId id="261" r:id="rId10"/>
    <p:sldId id="271" r:id="rId11"/>
    <p:sldId id="277" r:id="rId12"/>
    <p:sldId id="278" r:id="rId13"/>
    <p:sldId id="280" r:id="rId14"/>
    <p:sldId id="279" r:id="rId15"/>
    <p:sldId id="272" r:id="rId16"/>
    <p:sldId id="265" r:id="rId17"/>
    <p:sldId id="281" r:id="rId18"/>
    <p:sldId id="266" r:id="rId19"/>
    <p:sldId id="282" r:id="rId20"/>
    <p:sldId id="273" r:id="rId21"/>
    <p:sldId id="283" r:id="rId2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3F2BC-6B42-4481-8DD8-89358CEF1AB8}">
          <p14:sldIdLst>
            <p14:sldId id="256"/>
            <p14:sldId id="269"/>
            <p14:sldId id="259"/>
            <p14:sldId id="284"/>
            <p14:sldId id="270"/>
            <p14:sldId id="285"/>
            <p14:sldId id="260"/>
            <p14:sldId id="276"/>
            <p14:sldId id="261"/>
            <p14:sldId id="271"/>
            <p14:sldId id="277"/>
            <p14:sldId id="278"/>
            <p14:sldId id="280"/>
            <p14:sldId id="279"/>
            <p14:sldId id="272"/>
            <p14:sldId id="265"/>
            <p14:sldId id="281"/>
            <p14:sldId id="266"/>
            <p14:sldId id="282"/>
            <p14:sldId id="273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7A1"/>
    <a:srgbClr val="307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2DA28-1778-4890-97A2-5281B8FF5B76}" type="datetimeFigureOut">
              <a:rPr lang="de-DE" smtClean="0"/>
              <a:t>08.12.2019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9F048-0222-497F-9C45-236EBFD639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FB95-A9B8-4C70-9CC7-F8A384C69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F9DF2-3E19-4C8B-BD44-DA9793038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0C392-1EDB-498F-B3CE-EA88E265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00AE9-33B1-4788-874D-D9F44FCE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97B0-6407-49F9-8463-56A58327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05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4FD-7CB5-4C61-9BED-35814CAB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14EED-E8FF-4271-84F2-1FBEF6B3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290D-6064-48D7-93B7-51B45008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4057A-6724-43EA-A1A8-B4A58B6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C1FB-CB29-4383-892C-74A59B2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4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3D798-F5A2-4478-9D67-E0E4FC076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563A-A900-448D-AB4D-F7310863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41CB-1748-4464-BAC4-0731DCC1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C56C-D4ED-4B99-BD2C-B4F75447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9EBC-3703-4E2D-ABC3-26A9FBDC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5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E7CE-14AF-44A4-9813-A8ED2EED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BC06-1C7A-4280-8B60-F3EEA93C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6771-2F93-4768-BCB0-AAB8E87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8EA5EAD-0035-4CEB-A675-881CACD189C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7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B053-DBD7-4631-BBEA-0BBE8C45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4254C-DF43-41D0-9973-137A0854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4508-4D77-4332-B866-051B9E94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8918-E2F2-42FD-9F57-A75E5CD6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0672-135F-4C45-9BB9-DE132B43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6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A493-9637-4535-A68B-845138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A0F6C-3878-4BA5-AD82-AE2813F1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6584-21EA-44F1-8B59-09A192AE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4E192-7F9D-4181-89AD-33B7F524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F30EC-CB29-4FA4-920F-32BF5046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51AB3-55F6-4C1A-86C5-266C96FF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8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E4A1-8818-4B23-B432-986D78C5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618A-3702-4D37-9BD1-B1596A89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B6A45-A49C-411F-821B-98F559F43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4967-6753-490B-BDBE-978215C56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8065-C778-4D22-954E-B7BBBE53E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1A261-2FB0-4735-8135-4A9FA387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1D33A-5D3C-4BD1-8115-D133D094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18B15-93DE-4473-905C-54A7FF8D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7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526-4029-41B2-9480-44ECDF2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5F097-9856-40BA-A23C-C994CDE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A7282-8946-4DD0-966A-6D346E6A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3631-65E3-4212-A63C-82D4664E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35A1D-5FD1-4DF5-BE80-E38A7DFF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439D1-3DFE-4E3C-91E0-AE78DDA9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F95C-8A57-4842-8B5B-C397FB3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33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FA03-43AA-4C34-B4F8-8E272622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6315-2228-44F6-8071-080DA713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95C-1F26-48FA-978A-9A12F6DB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F5EA-D33C-445D-A8CC-DB8964F8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B398-478B-40CE-BA61-9631E29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AF886-11D1-49AA-8FCE-4419EE7D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26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AF65-FDE2-428F-A088-FD4E9B0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C34E8-35B9-4827-8326-FBCB0D56A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5FF06-11F6-43EE-882F-55885B8F5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4495-2D71-43A5-A771-0B44B792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25A6F-90CB-4110-BABB-DE4DF085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3A8D1-5D00-4C23-8DBC-D717E7A3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3AD29-1C10-418E-A7F4-F4FB9155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7387-9861-472D-8D9F-BE1767A3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A562-F8D0-46D0-BE6C-EA4C80D7F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3A187-46BA-43D9-A0D3-873AF3FDE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162C-1518-4B19-8096-0AA341ED3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2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ergebnis für arkit logo transparent">
            <a:extLst>
              <a:ext uri="{FF2B5EF4-FFF2-40B4-BE49-F238E27FC236}">
                <a16:creationId xmlns:a16="http://schemas.microsoft.com/office/drawing/2014/main" id="{C1E10B25-ABE3-43EB-9BB0-4F1119D1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84" y="2794000"/>
            <a:ext cx="70294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4DA4A-0EF1-40F6-ADA0-73E7E44D6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de-DE" dirty="0" err="1"/>
              <a:t>Bringing</a:t>
            </a:r>
            <a:r>
              <a:rPr lang="de-DE" dirty="0"/>
              <a:t> People </a:t>
            </a:r>
            <a:r>
              <a:rPr lang="de-DE" dirty="0" err="1"/>
              <a:t>into</a:t>
            </a:r>
            <a:r>
              <a:rPr lang="de-DE" dirty="0"/>
              <a:t> 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C7CDA-3E9D-4D0C-B6C6-4CC8955DB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9096"/>
            <a:ext cx="9144000" cy="1655762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Huynh Bao </a:t>
            </a:r>
            <a:r>
              <a:rPr lang="de-DE" dirty="0" err="1"/>
              <a:t>Trung</a:t>
            </a:r>
            <a:r>
              <a:rPr lang="de-DE" dirty="0"/>
              <a:t> Nguyen, Andreas Stiller, Luke Gavin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F5D871-D37E-40B8-8CC4-1B651B9A47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1936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271A7-129C-4B8F-8107-E37B2BE38FD4}"/>
              </a:ext>
            </a:extLst>
          </p:cNvPr>
          <p:cNvSpPr txBox="1"/>
          <p:nvPr/>
        </p:nvSpPr>
        <p:spPr>
          <a:xfrm>
            <a:off x="518189" y="2705724"/>
            <a:ext cx="20697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dirty="0"/>
              <a:t>Body </a:t>
            </a:r>
          </a:p>
          <a:p>
            <a:pPr algn="ctr"/>
            <a:r>
              <a:rPr lang="de-DE" sz="4400" dirty="0"/>
              <a:t>Tracking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A3D9-65C1-4C00-A0CC-B1AB97D2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94" y="407330"/>
            <a:ext cx="8670875" cy="604333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6A0A498-278F-4F94-8E85-4ED005DD56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38544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560B76C-83BF-45A4-84C5-685A5D20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2" y="1258529"/>
            <a:ext cx="2849103" cy="424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ABEE8-44E2-42A2-BFD0-8ABE793D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94" y="1853381"/>
            <a:ext cx="3058394" cy="3770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59224-BD01-4A0E-A550-B60502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21" y="1720645"/>
            <a:ext cx="3536918" cy="36576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E294-EE84-4A1A-9B3F-7B1FD351E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243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FC44-2DE9-4ECB-904C-0056B804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Motion Capture in </a:t>
            </a:r>
            <a:r>
              <a:rPr lang="de-DE" dirty="0" err="1"/>
              <a:t>RealityKit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B078-74E0-416A-91DD-00912B88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Verify</a:t>
            </a:r>
            <a:r>
              <a:rPr lang="de-DE" dirty="0"/>
              <a:t> Device Support </a:t>
            </a:r>
            <a:r>
              <a:rPr lang="de-DE" dirty="0" err="1"/>
              <a:t>for</a:t>
            </a:r>
            <a:r>
              <a:rPr lang="de-DE" dirty="0"/>
              <a:t> Body Tracking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pic>
        <p:nvPicPr>
          <p:cNvPr id="5" name="Picture 10" descr="Bildergebnis für realitykit logo transparent">
            <a:extLst>
              <a:ext uri="{FF2B5EF4-FFF2-40B4-BE49-F238E27FC236}">
                <a16:creationId xmlns:a16="http://schemas.microsoft.com/office/drawing/2014/main" id="{2E6618EE-92C7-4085-8D27-F4359620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43" y="130028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9C5BDD3-6D36-4EC9-8AF6-B3B6680B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1" y="2447772"/>
            <a:ext cx="91630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1B03FA-05EA-4998-B35F-99F61F22F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403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736F-DE52-46BF-8270-7422B34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Rigged</a:t>
            </a:r>
            <a:r>
              <a:rPr lang="de-DE" dirty="0"/>
              <a:t> Mesh and </a:t>
            </a:r>
            <a:r>
              <a:rPr lang="de-DE" dirty="0" err="1"/>
              <a:t>Tracked</a:t>
            </a:r>
            <a:r>
              <a:rPr lang="de-DE" dirty="0"/>
              <a:t> Person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A11D67-D51B-4130-994A-D614E783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677"/>
            <a:ext cx="6786716" cy="4886038"/>
          </a:xfr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DC321DD-6CF5-4433-9D7C-E6CD53EE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93482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9C3-E1EB-43B2-A782-57BB6CBB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character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CAC-84F1-43C6-9A9F-06526B28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61" y="2190854"/>
            <a:ext cx="4992718" cy="6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7EF48-EF66-4179-B562-0B0F4FFF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9" y="2653195"/>
            <a:ext cx="5595168" cy="57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AD568-F1A8-493A-8229-1506B02E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34" y="4294759"/>
            <a:ext cx="4751970" cy="409172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9C432B7-648A-4888-BFCF-E21A4653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34" y="3204438"/>
            <a:ext cx="7705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0F8B0C-FD7E-49AD-843F-108BE0AC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2913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9C8D-D72D-4AF2-96EF-636C27C0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onsolas" panose="020B0609020204030204" pitchFamily="49" charset="0"/>
              </a:rPr>
              <a:t>ARSessionDelegate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 </a:t>
            </a:r>
            <a:r>
              <a:rPr lang="de-DE" dirty="0" err="1">
                <a:latin typeface="Consolas" panose="020B0609020204030204" pitchFamily="49" charset="0"/>
              </a:rPr>
              <a:t>ARBodyAnchor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BodyTrackedEntity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8E4FC4-053C-4D12-8EEB-774210F3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8856"/>
            <a:ext cx="9451181" cy="11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BCDBBE9-09EB-482D-BD96-C2BD1665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29" y="1468783"/>
            <a:ext cx="1388039" cy="238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CAB8F-9580-4378-8FD3-83757DB86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623" y="3785842"/>
            <a:ext cx="1440334" cy="220703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3FD832C-9D6E-4F58-92D9-5EB1389F47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238862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B5BFF5-5C53-46F3-8EF7-23341810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5963" cy="7148052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4ADCB3-218F-4572-9E50-924A8A58C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57630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36CD-D389-4A39-B682-C9951013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3D Skeleton</a:t>
            </a:r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EF1D95-25E3-4A6E-A875-F6ECB204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39" y="1542308"/>
            <a:ext cx="8676102" cy="44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797C46-8360-4ECE-BDD2-DE300395C0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8848055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3907A3-B1EA-4DE2-B7CA-9A56E640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20490" cy="6858000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817738-7C49-4A07-9399-5BC3581AC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147047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020E-0072-482D-8AD3-F0C1B27E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2D Skeleton</a:t>
            </a:r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77109CC-E6B1-47EE-9F4B-A178FF47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9" y="1474378"/>
            <a:ext cx="6976794" cy="478385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9908E1-DE65-479E-8F36-14A3ED99D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0238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B0F7-0FE8-4D87-8EE2-02F4CBE7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765" y="1728487"/>
            <a:ext cx="1492045" cy="1325563"/>
          </a:xfrm>
        </p:spPr>
        <p:txBody>
          <a:bodyPr/>
          <a:lstStyle/>
          <a:p>
            <a:pPr algn="ctr"/>
            <a:r>
              <a:rPr lang="en-GB" dirty="0" err="1"/>
              <a:t>ARKit</a:t>
            </a:r>
            <a:endParaRPr lang="de-DE" dirty="0"/>
          </a:p>
        </p:txBody>
      </p:sp>
      <p:pic>
        <p:nvPicPr>
          <p:cNvPr id="11270" name="Picture 6" descr="Ähnliches Foto">
            <a:extLst>
              <a:ext uri="{FF2B5EF4-FFF2-40B4-BE49-F238E27FC236}">
                <a16:creationId xmlns:a16="http://schemas.microsoft.com/office/drawing/2014/main" id="{EF2BFA21-D3D3-4F5E-9F23-EDDAA60F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58" y="2795953"/>
            <a:ext cx="1910860" cy="38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Bildergebnis für arkit apple face tracking">
            <a:extLst>
              <a:ext uri="{FF2B5EF4-FFF2-40B4-BE49-F238E27FC236}">
                <a16:creationId xmlns:a16="http://schemas.microsoft.com/office/drawing/2014/main" id="{E1329D41-F6D4-4A3C-8433-7C0E641C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7" y="390714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Bildergebnis für arkit body tracking">
            <a:extLst>
              <a:ext uri="{FF2B5EF4-FFF2-40B4-BE49-F238E27FC236}">
                <a16:creationId xmlns:a16="http://schemas.microsoft.com/office/drawing/2014/main" id="{D69A9AFB-5EF2-4140-9EDC-13F98484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8" y="264805"/>
            <a:ext cx="4762500" cy="31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Ähnliches Foto">
            <a:extLst>
              <a:ext uri="{FF2B5EF4-FFF2-40B4-BE49-F238E27FC236}">
                <a16:creationId xmlns:a16="http://schemas.microsoft.com/office/drawing/2014/main" id="{7424EAD5-4B64-4361-AEDF-9AC692D5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5" y="178305"/>
            <a:ext cx="4602759" cy="33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s://www.roadtovr.com/wp-content/uploads/2018/09/galaga-ar-3.jpg">
            <a:extLst>
              <a:ext uri="{FF2B5EF4-FFF2-40B4-BE49-F238E27FC236}">
                <a16:creationId xmlns:a16="http://schemas.microsoft.com/office/drawing/2014/main" id="{6F079008-4143-4A96-9E87-749F5E53B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3" y="3642340"/>
            <a:ext cx="4521541" cy="2950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EF9C95E-48F7-4E9E-8A8B-13CDFCEBC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70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D3E-286B-474B-BF58-141EF03E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71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A8A848-445B-4A56-AB6D-81EF037FA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583005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847-D5B5-45B4-AD78-48CBED4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 err="1"/>
              <a:t>Thank</a:t>
            </a:r>
            <a:r>
              <a:rPr lang="de-DE" sz="4800" dirty="0"/>
              <a:t> </a:t>
            </a:r>
            <a:r>
              <a:rPr lang="de-DE" sz="4800" dirty="0" err="1"/>
              <a:t>you</a:t>
            </a:r>
            <a:r>
              <a:rPr lang="de-DE" sz="4800" dirty="0"/>
              <a:t> </a:t>
            </a:r>
            <a:r>
              <a:rPr lang="de-DE" sz="4800" dirty="0" err="1"/>
              <a:t>for</a:t>
            </a:r>
            <a:r>
              <a:rPr lang="de-DE" sz="4800" dirty="0"/>
              <a:t> </a:t>
            </a:r>
            <a:r>
              <a:rPr lang="de-DE" sz="4800" dirty="0" err="1"/>
              <a:t>your</a:t>
            </a:r>
            <a:r>
              <a:rPr lang="de-DE" sz="4800" dirty="0"/>
              <a:t> </a:t>
            </a:r>
            <a:r>
              <a:rPr lang="de-DE" sz="4800" dirty="0" err="1"/>
              <a:t>attention</a:t>
            </a:r>
            <a:endParaRPr lang="de-D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54A9-88B5-4071-B818-CCB5FA41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70" y="3169315"/>
            <a:ext cx="3100849" cy="763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/>
              <a:t>Any Questions?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941DFD-03C9-4F98-A5D8-DD31D2031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20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6510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B97-9EC3-4B80-8D15-B1DF9F6B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de-DE" dirty="0"/>
              <a:t>People</a:t>
            </a:r>
            <a:br>
              <a:rPr lang="de-DE" dirty="0"/>
            </a:br>
            <a:r>
              <a:rPr lang="de-DE" dirty="0" err="1"/>
              <a:t>Occlusion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70FE-A485-4190-AA8D-54590BE6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de-DE" dirty="0"/>
              <a:t>Depth-</a:t>
            </a:r>
            <a:r>
              <a:rPr lang="de-DE" dirty="0" err="1"/>
              <a:t>ordering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0E129C-D4BA-4C77-8C5C-285EF13C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82" y="629266"/>
            <a:ext cx="8279324" cy="54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A89E8-327F-4490-BDB9-9D469969506B}"/>
              </a:ext>
            </a:extLst>
          </p:cNvPr>
          <p:cNvSpPr/>
          <p:nvPr/>
        </p:nvSpPr>
        <p:spPr>
          <a:xfrm>
            <a:off x="4488426" y="252197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52F69-E771-4FBA-8CD3-38C849A3C67C}"/>
              </a:ext>
            </a:extLst>
          </p:cNvPr>
          <p:cNvSpPr/>
          <p:nvPr/>
        </p:nvSpPr>
        <p:spPr>
          <a:xfrm>
            <a:off x="8853948" y="245806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E2993F-809B-4E0E-81F0-08D27E613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87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1E6DCF1-855D-44DF-8FE8-3315C3A0211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947CC04-B9CE-4ACC-AB97-C2FDF05F894C}"/>
              </a:ext>
            </a:extLst>
          </p:cNvPr>
          <p:cNvSpPr txBox="1"/>
          <p:nvPr/>
        </p:nvSpPr>
        <p:spPr>
          <a:xfrm>
            <a:off x="390525" y="6396207"/>
            <a:ext cx="2888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>
                <a:solidFill>
                  <a:schemeClr val="bg1"/>
                </a:solidFill>
              </a:rPr>
              <a:t>3</a:t>
            </a:r>
            <a:endParaRPr lang="en-GB" sz="1600" dirty="0">
              <a:solidFill>
                <a:schemeClr val="bg1"/>
              </a:solidFill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021FDB9-FF46-4119-8F8C-BD2D7959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2586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2AB3-BD32-4C1E-A7C9-3EE03EE5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CF13-F77F-4424-9654-370EB3F6A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Bildergebnis für segmentation buffer arkit">
            <a:extLst>
              <a:ext uri="{FF2B5EF4-FFF2-40B4-BE49-F238E27FC236}">
                <a16:creationId xmlns:a16="http://schemas.microsoft.com/office/drawing/2014/main" id="{5658743E-A8AE-4B4D-91B7-798D9B87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1CEA5E-D64F-48A2-A676-C0D4FF774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0732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DA542F-95AE-4B83-A030-E89225BF1F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5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189FB0-06C9-4936-B89D-9D85BCD038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295275"/>
            <a:ext cx="2809875" cy="5743575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7B396A2E-0CE2-4A44-8D7D-C1C5FE6BC7A4}"/>
              </a:ext>
            </a:extLst>
          </p:cNvPr>
          <p:cNvSpPr/>
          <p:nvPr/>
        </p:nvSpPr>
        <p:spPr>
          <a:xfrm>
            <a:off x="5334000" y="2524125"/>
            <a:ext cx="1952625" cy="800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5D1B3B-BDF1-4AF3-9B7B-91C975700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2888" y="295275"/>
            <a:ext cx="2552700" cy="56769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649B54F-18AE-4C3D-BAE1-4C33FCBDB260}"/>
              </a:ext>
            </a:extLst>
          </p:cNvPr>
          <p:cNvSpPr txBox="1"/>
          <p:nvPr/>
        </p:nvSpPr>
        <p:spPr>
          <a:xfrm>
            <a:off x="5048460" y="3635375"/>
            <a:ext cx="25237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800" dirty="0" err="1"/>
              <a:t>Matting</a:t>
            </a:r>
            <a:r>
              <a:rPr lang="de-DE" sz="2800" dirty="0"/>
              <a:t> </a:t>
            </a:r>
            <a:r>
              <a:rPr lang="de-DE" sz="2800" dirty="0" err="1"/>
              <a:t>Process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37690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A710-1FDF-403E-8DE4-E49D0EE2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Occlusion</a:t>
            </a:r>
            <a:r>
              <a:rPr lang="de-DE" dirty="0"/>
              <a:t> in </a:t>
            </a:r>
            <a:r>
              <a:rPr lang="de-DE" dirty="0" err="1"/>
              <a:t>ARKit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009B-B0F8-4BAD-AB52-CCE0B42F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5625"/>
          </a:xfrm>
        </p:spPr>
        <p:txBody>
          <a:bodyPr/>
          <a:lstStyle/>
          <a:p>
            <a:r>
              <a:rPr lang="en-US" dirty="0"/>
              <a:t>Verify Device Support for People Occlusion</a:t>
            </a:r>
          </a:p>
        </p:txBody>
      </p:sp>
      <p:pic>
        <p:nvPicPr>
          <p:cNvPr id="4106" name="Picture 10" descr="Bildergebnis für realitykit logo transparent">
            <a:extLst>
              <a:ext uri="{FF2B5EF4-FFF2-40B4-BE49-F238E27FC236}">
                <a16:creationId xmlns:a16="http://schemas.microsoft.com/office/drawing/2014/main" id="{5764A9B9-5848-4DE2-8BCF-96A18228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08" y="120195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4A3403B-D45D-49A4-8710-DE60D293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1250"/>
            <a:ext cx="93059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B73BE0B-01A9-417B-92F9-EA28F6EB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4" y="4819342"/>
            <a:ext cx="84201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3D87916-2B1B-4881-8420-65EC7A38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6" y="5390688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C3CEC-70F3-418F-A35F-C92A534C4A93}"/>
              </a:ext>
            </a:extLst>
          </p:cNvPr>
          <p:cNvSpPr txBox="1"/>
          <p:nvPr/>
        </p:nvSpPr>
        <p:spPr>
          <a:xfrm>
            <a:off x="838200" y="4386436"/>
            <a:ext cx="4029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Enable</a:t>
            </a:r>
            <a:r>
              <a:rPr lang="de-DE" sz="2800" dirty="0"/>
              <a:t> People </a:t>
            </a:r>
            <a:r>
              <a:rPr lang="de-DE" sz="2800" dirty="0" err="1"/>
              <a:t>Occlusion</a:t>
            </a:r>
            <a:endParaRPr lang="de-DE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0BEE5F-99EB-452E-B0B9-EC91E930E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53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8C61-861F-4E12-8738-C86D2B0DD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3939" y="4208247"/>
            <a:ext cx="10515600" cy="1325563"/>
          </a:xfrm>
        </p:spPr>
        <p:txBody>
          <a:bodyPr/>
          <a:lstStyle/>
          <a:p>
            <a:r>
              <a:rPr lang="de-DE" dirty="0" err="1"/>
              <a:t>Disable</a:t>
            </a:r>
            <a:r>
              <a:rPr lang="de-DE" dirty="0"/>
              <a:t> People </a:t>
            </a:r>
            <a:r>
              <a:rPr lang="de-DE" dirty="0" err="1"/>
              <a:t>Occlusion</a:t>
            </a:r>
            <a:endParaRPr lang="de-DE" dirty="0"/>
          </a:p>
        </p:txBody>
      </p:sp>
      <p:pic>
        <p:nvPicPr>
          <p:cNvPr id="12290" name="Picture 2" descr="Screenshot of people occlusion with virtual background.">
            <a:extLst>
              <a:ext uri="{FF2B5EF4-FFF2-40B4-BE49-F238E27FC236}">
                <a16:creationId xmlns:a16="http://schemas.microsoft.com/office/drawing/2014/main" id="{E453D6B6-16ED-4DAC-8712-DADE308F3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1738" y="180975"/>
            <a:ext cx="5293279" cy="395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4D8C70-FEB5-4D69-AA5D-36616D0D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7" y="5483573"/>
            <a:ext cx="82200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F08A254B-11FD-48A6-81D8-C42A8D72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37" y="6018661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DBE97-B04C-4686-B8F5-DCB375F761F7}"/>
              </a:ext>
            </a:extLst>
          </p:cNvPr>
          <p:cNvSpPr txBox="1"/>
          <p:nvPr/>
        </p:nvSpPr>
        <p:spPr>
          <a:xfrm>
            <a:off x="989037" y="803095"/>
            <a:ext cx="57268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Always </a:t>
            </a: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</a:t>
            </a:r>
            <a:endParaRPr lang="de-DE" sz="2000" dirty="0">
              <a:solidFill>
                <a:srgbClr val="3D97A1"/>
              </a:solidFill>
              <a:latin typeface="Consolas" panose="020B0609020204030204" pitchFamily="49" charset="0"/>
            </a:endParaRP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 </a:t>
            </a:r>
            <a:r>
              <a:rPr lang="de-DE" sz="2400" dirty="0" err="1"/>
              <a:t>depending</a:t>
            </a:r>
            <a:r>
              <a:rPr lang="de-DE" sz="2400" dirty="0"/>
              <a:t> on </a:t>
            </a:r>
            <a:r>
              <a:rPr lang="de-DE" sz="2400" dirty="0" err="1"/>
              <a:t>depth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personSegmentationWithDepth</a:t>
            </a:r>
            <a:endParaRPr lang="de-DE" sz="2400" dirty="0">
              <a:solidFill>
                <a:srgbClr val="3D97A1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7A92252-7DBB-447F-BDA4-351F8447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54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BC6A-BB4A-4465-8176-20A94FA5B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9675" y="1170755"/>
            <a:ext cx="10515600" cy="1325563"/>
          </a:xfrm>
        </p:spPr>
        <p:txBody>
          <a:bodyPr/>
          <a:lstStyle/>
          <a:p>
            <a:r>
              <a:rPr lang="de-DE" dirty="0" err="1"/>
              <a:t>SceneKit</a:t>
            </a:r>
            <a:endParaRPr lang="de-DE" dirty="0"/>
          </a:p>
        </p:txBody>
      </p:sp>
      <p:pic>
        <p:nvPicPr>
          <p:cNvPr id="9218" name="Picture 2" descr="Ähnliches Foto">
            <a:extLst>
              <a:ext uri="{FF2B5EF4-FFF2-40B4-BE49-F238E27FC236}">
                <a16:creationId xmlns:a16="http://schemas.microsoft.com/office/drawing/2014/main" id="{B5CC0962-FEDA-4BC5-89E3-A268E118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5965" y="1030825"/>
            <a:ext cx="1611261" cy="16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1DF8A-7EE8-4637-871C-7F6F1295C3D4}"/>
              </a:ext>
            </a:extLst>
          </p:cNvPr>
          <p:cNvSpPr txBox="1">
            <a:spLocks/>
          </p:cNvSpPr>
          <p:nvPr/>
        </p:nvSpPr>
        <p:spPr>
          <a:xfrm>
            <a:off x="1209675" y="411480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Metal</a:t>
            </a:r>
            <a:endParaRPr lang="de-DE" dirty="0"/>
          </a:p>
        </p:txBody>
      </p:sp>
      <p:pic>
        <p:nvPicPr>
          <p:cNvPr id="7" name="Picture 2" descr="Ähnliches Foto">
            <a:extLst>
              <a:ext uri="{FF2B5EF4-FFF2-40B4-BE49-F238E27FC236}">
                <a16:creationId xmlns:a16="http://schemas.microsoft.com/office/drawing/2014/main" id="{2EEAE97C-6D94-4299-A84A-496CBF7E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003" y="3727988"/>
            <a:ext cx="2099187" cy="20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1C6E25-34BA-43E3-896E-F44312BB6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5038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130</Words>
  <Application>Microsoft Office PowerPoint</Application>
  <PresentationFormat>Widescreen</PresentationFormat>
  <Paragraphs>64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Consolas</vt:lpstr>
      <vt:lpstr>Office Theme</vt:lpstr>
      <vt:lpstr>Bringing People into AR</vt:lpstr>
      <vt:lpstr>ARKit</vt:lpstr>
      <vt:lpstr>People Occlusion</vt:lpstr>
      <vt:lpstr>PowerPoint Presentation</vt:lpstr>
      <vt:lpstr>PowerPoint Presentation</vt:lpstr>
      <vt:lpstr>PowerPoint Presentation</vt:lpstr>
      <vt:lpstr>People Occlusion in ARKit</vt:lpstr>
      <vt:lpstr>Disable People Occlusion</vt:lpstr>
      <vt:lpstr>SceneKit</vt:lpstr>
      <vt:lpstr>PowerPoint Presentation</vt:lpstr>
      <vt:lpstr>PowerPoint Presentation</vt:lpstr>
      <vt:lpstr>Motion Capture in RealityKit</vt:lpstr>
      <vt:lpstr>Load Rigged Mesh and Tracked Person</vt:lpstr>
      <vt:lpstr>PowerPoint Presentation</vt:lpstr>
      <vt:lpstr>PowerPoint Presentation</vt:lpstr>
      <vt:lpstr>PowerPoint Presentation</vt:lpstr>
      <vt:lpstr>Extracting Data from 3D Skeleton</vt:lpstr>
      <vt:lpstr>PowerPoint Presentation</vt:lpstr>
      <vt:lpstr>Extracting Data from 2D Skeleton</vt:lpstr>
      <vt:lpstr>Demo 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People into AR</dc:title>
  <dc:creator>Andreas Stiller</dc:creator>
  <cp:lastModifiedBy>Trung Nguyen</cp:lastModifiedBy>
  <cp:revision>44</cp:revision>
  <dcterms:created xsi:type="dcterms:W3CDTF">2019-11-30T16:26:00Z</dcterms:created>
  <dcterms:modified xsi:type="dcterms:W3CDTF">2019-12-09T00:11:14Z</dcterms:modified>
</cp:coreProperties>
</file>